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1" r:id="rId1"/>
  </p:sldMasterIdLst>
  <p:notesMasterIdLst>
    <p:notesMasterId r:id="rId6"/>
  </p:notesMasterIdLst>
  <p:sldIdLst>
    <p:sldId id="256" r:id="rId2"/>
    <p:sldId id="259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2439"/>
    <p:restoredTop sz="99288" autoAdjust="0"/>
  </p:normalViewPr>
  <p:slideViewPr>
    <p:cSldViewPr snapToGrid="0" snapToObjects="1">
      <p:cViewPr>
        <p:scale>
          <a:sx n="68" d="100"/>
          <a:sy n="68" d="100"/>
        </p:scale>
        <p:origin x="-88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C2C30-946D-CA47-B57C-8F4D339347F2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9B8A-6BB5-A74F-AA07-D4F781D66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07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May 10, 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May 10,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9785D1-083E-CD46-B1CA-B7CE09CB7AA5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s-IS" dirty="0" smtClean="0"/>
              <a:t>…</a:t>
            </a:r>
            <a:r>
              <a:rPr lang="en-US" dirty="0" smtClean="0"/>
              <a:t>et son influence au </a:t>
            </a:r>
            <a:r>
              <a:rPr lang="en-US" dirty="0" err="1" smtClean="0"/>
              <a:t>cours</a:t>
            </a:r>
            <a:r>
              <a:rPr lang="en-US" dirty="0" smtClean="0"/>
              <a:t> des siècles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 de 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littérature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02880"/>
            <a:ext cx="8229600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fr-CA" dirty="0" smtClean="0"/>
              <a:t>L’amour </a:t>
            </a:r>
            <a:r>
              <a:rPr lang="fr-CA" dirty="0"/>
              <a:t>chevaleresque est celle pratiquée dans la vie réelle par les princes et </a:t>
            </a:r>
            <a:r>
              <a:rPr lang="fr-CA" dirty="0" smtClean="0"/>
              <a:t>leurs </a:t>
            </a:r>
            <a:r>
              <a:rPr lang="fr-CA" dirty="0"/>
              <a:t>nobles amies tandis que l’amour courtois est celui qui est une espèce </a:t>
            </a:r>
            <a:r>
              <a:rPr lang="fr-CA" dirty="0" smtClean="0"/>
              <a:t>d’amitié </a:t>
            </a:r>
            <a:r>
              <a:rPr lang="fr-CA" dirty="0"/>
              <a:t>amoureuse, platonique ou semi-platonique (chanté par </a:t>
            </a:r>
            <a:r>
              <a:rPr lang="fr-CA" dirty="0" smtClean="0"/>
              <a:t>les</a:t>
            </a:r>
            <a:r>
              <a:rPr lang="en-CA" dirty="0"/>
              <a:t> </a:t>
            </a:r>
            <a:r>
              <a:rPr lang="fr-CA" dirty="0" smtClean="0"/>
              <a:t>troubadours</a:t>
            </a:r>
            <a:r>
              <a:rPr lang="fr-CA" dirty="0"/>
              <a:t>.</a:t>
            </a:r>
            <a:endParaRPr lang="en-CA" dirty="0"/>
          </a:p>
          <a:p>
            <a:r>
              <a:rPr lang="fr-CA" dirty="0"/>
              <a:t>L’amour courtois place la femme au centre d’un véritable culte. Elle </a:t>
            </a:r>
            <a:r>
              <a:rPr lang="fr-CA" dirty="0" smtClean="0"/>
              <a:t>est</a:t>
            </a:r>
            <a:r>
              <a:rPr lang="en-CA" dirty="0"/>
              <a:t> </a:t>
            </a:r>
            <a:r>
              <a:rPr lang="fr-CA" dirty="0" smtClean="0"/>
              <a:t>placée </a:t>
            </a:r>
            <a:r>
              <a:rPr lang="fr-CA" dirty="0"/>
              <a:t>sur un piédestal.</a:t>
            </a:r>
            <a:endParaRPr lang="en-CA" dirty="0"/>
          </a:p>
          <a:p>
            <a:r>
              <a:rPr lang="fr-CA" dirty="0"/>
              <a:t>Pour prouver son amour, l’homme doit surmonter des obstacles. </a:t>
            </a:r>
            <a:endParaRPr lang="en-CA" dirty="0"/>
          </a:p>
          <a:p>
            <a:r>
              <a:rPr lang="fr-CA" dirty="0"/>
              <a:t>L’amour se base sur le désir qui ne devrait pas être consommé.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CA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La différence entre l’amour chevaleresque et l’amour courtois </a:t>
            </a:r>
            <a:r>
              <a:rPr lang="fr-CA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: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6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CA" dirty="0" err="1" smtClean="0"/>
              <a:t>écrivez</a:t>
            </a:r>
            <a:r>
              <a:rPr lang="en-CA" dirty="0" smtClean="0"/>
              <a:t> </a:t>
            </a:r>
            <a:r>
              <a:rPr lang="en-CA" dirty="0" err="1" smtClean="0"/>
              <a:t>d’abord</a:t>
            </a:r>
            <a:r>
              <a:rPr lang="en-CA" dirty="0" smtClean="0"/>
              <a:t> un </a:t>
            </a:r>
            <a:r>
              <a:rPr lang="en-CA" dirty="0" err="1" smtClean="0"/>
              <a:t>brouillon</a:t>
            </a:r>
            <a:r>
              <a:rPr lang="en-CA" dirty="0" smtClean="0"/>
              <a:t>:</a:t>
            </a:r>
          </a:p>
          <a:p>
            <a:pPr lvl="1"/>
            <a:r>
              <a:rPr lang="en-CA" dirty="0" smtClean="0"/>
              <a:t>idée pour la phrase </a:t>
            </a:r>
            <a:r>
              <a:rPr lang="en-CA" dirty="0" err="1" smtClean="0"/>
              <a:t>introductoire</a:t>
            </a:r>
            <a:endParaRPr lang="en-CA" dirty="0" smtClean="0"/>
          </a:p>
          <a:p>
            <a:pPr lvl="1"/>
            <a:r>
              <a:rPr lang="en-CA" dirty="0" err="1" smtClean="0"/>
              <a:t>votre</a:t>
            </a:r>
            <a:r>
              <a:rPr lang="en-CA" dirty="0" smtClean="0"/>
              <a:t> </a:t>
            </a:r>
            <a:r>
              <a:rPr lang="en-CA" dirty="0" err="1" smtClean="0"/>
              <a:t>thèse</a:t>
            </a:r>
            <a:endParaRPr lang="en-CA" dirty="0" smtClean="0"/>
          </a:p>
          <a:p>
            <a:pPr lvl="1"/>
            <a:r>
              <a:rPr lang="en-CA" dirty="0" smtClean="0"/>
              <a:t>3 points qui </a:t>
            </a:r>
            <a:r>
              <a:rPr lang="en-CA" dirty="0" err="1" smtClean="0"/>
              <a:t>soutiennent</a:t>
            </a:r>
            <a:r>
              <a:rPr lang="en-CA" dirty="0" smtClean="0"/>
              <a:t> </a:t>
            </a:r>
            <a:r>
              <a:rPr lang="en-CA" dirty="0" err="1" smtClean="0"/>
              <a:t>votre</a:t>
            </a:r>
            <a:r>
              <a:rPr lang="en-CA" dirty="0" smtClean="0"/>
              <a:t> </a:t>
            </a:r>
            <a:r>
              <a:rPr lang="en-CA" dirty="0" err="1" smtClean="0"/>
              <a:t>thèse</a:t>
            </a:r>
            <a:endParaRPr lang="en-CA" dirty="0" smtClean="0"/>
          </a:p>
          <a:p>
            <a:pPr lvl="1"/>
            <a:r>
              <a:rPr lang="en-CA" dirty="0" smtClean="0"/>
              <a:t>1 </a:t>
            </a:r>
            <a:r>
              <a:rPr lang="en-CA" dirty="0" err="1" smtClean="0"/>
              <a:t>preuve</a:t>
            </a:r>
            <a:r>
              <a:rPr lang="en-CA" dirty="0" smtClean="0"/>
              <a:t> pour </a:t>
            </a:r>
            <a:r>
              <a:rPr lang="en-CA" dirty="0" err="1" smtClean="0"/>
              <a:t>chaque</a:t>
            </a:r>
            <a:r>
              <a:rPr lang="en-CA" dirty="0" smtClean="0"/>
              <a:t> point</a:t>
            </a:r>
          </a:p>
          <a:p>
            <a:pPr lvl="1"/>
            <a:r>
              <a:rPr lang="en-CA" dirty="0" err="1" smtClean="0"/>
              <a:t>une</a:t>
            </a:r>
            <a:r>
              <a:rPr lang="en-CA" dirty="0" smtClean="0"/>
              <a:t> conclusion</a:t>
            </a:r>
          </a:p>
          <a:p>
            <a:pPr lvl="1"/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 err="1" smtClean="0"/>
              <a:t>Puis</a:t>
            </a:r>
            <a:r>
              <a:rPr lang="en-CA" dirty="0" smtClean="0"/>
              <a:t>, </a:t>
            </a:r>
            <a:r>
              <a:rPr lang="en-CA" dirty="0" err="1" smtClean="0"/>
              <a:t>écrivez</a:t>
            </a:r>
            <a:r>
              <a:rPr lang="en-CA" dirty="0" smtClean="0"/>
              <a:t> un </a:t>
            </a:r>
            <a:r>
              <a:rPr lang="en-CA" dirty="0" err="1" smtClean="0"/>
              <a:t>texte</a:t>
            </a:r>
            <a:r>
              <a:rPr lang="en-CA" dirty="0" smtClean="0"/>
              <a:t> </a:t>
            </a:r>
            <a:r>
              <a:rPr lang="en-CA" dirty="0" err="1" smtClean="0"/>
              <a:t>détaillé</a:t>
            </a:r>
            <a:r>
              <a:rPr lang="en-CA" dirty="0" smtClean="0"/>
              <a:t>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Devoirs: </a:t>
            </a:r>
            <a:r>
              <a:rPr lang="en-US" dirty="0" err="1" smtClean="0"/>
              <a:t>écrivez</a:t>
            </a:r>
            <a:r>
              <a:rPr lang="en-US" dirty="0" smtClean="0"/>
              <a:t> un </a:t>
            </a:r>
            <a:r>
              <a:rPr lang="en-US" dirty="0" err="1" smtClean="0">
                <a:solidFill>
                  <a:srgbClr val="F5E4A9"/>
                </a:solidFill>
              </a:rPr>
              <a:t>paragraphe</a:t>
            </a:r>
            <a:r>
              <a:rPr lang="en-US" dirty="0" smtClean="0">
                <a:solidFill>
                  <a:srgbClr val="F5E4A9"/>
                </a:solidFill>
              </a:rPr>
              <a:t> </a:t>
            </a:r>
            <a:r>
              <a:rPr lang="en-US" dirty="0" smtClean="0"/>
              <a:t>pour </a:t>
            </a:r>
            <a:r>
              <a:rPr lang="en-US" dirty="0" err="1" smtClean="0"/>
              <a:t>répondre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is-IS" dirty="0" smtClean="0"/>
              <a:t>… (votre choix à suivre)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fr-CA" dirty="0"/>
              <a:t>L’amour fou doit être prioritaire même si on est amoureux en dehors du mariage.</a:t>
            </a:r>
            <a:endParaRPr lang="en-CA" dirty="0"/>
          </a:p>
          <a:p>
            <a:pPr lvl="0"/>
            <a:r>
              <a:rPr lang="fr-CA" dirty="0"/>
              <a:t>Le rôle primordial de la femme est de produire des bébés.</a:t>
            </a:r>
            <a:endParaRPr lang="en-CA" dirty="0"/>
          </a:p>
          <a:p>
            <a:pPr lvl="0"/>
            <a:r>
              <a:rPr lang="fr-CA" dirty="0"/>
              <a:t>L’homme doit protéger sa femme et la mettre sur un piédestal.</a:t>
            </a:r>
            <a:endParaRPr lang="en-CA" dirty="0"/>
          </a:p>
          <a:p>
            <a:pPr lvl="0"/>
            <a:r>
              <a:rPr lang="fr-CA" dirty="0"/>
              <a:t>Le mariage doit être arrangé – il y aura moins de divorces de cette manière.  OU  Le mariage doit être basé sur l’amour.</a:t>
            </a:r>
            <a:endParaRPr lang="en-CA" dirty="0"/>
          </a:p>
          <a:p>
            <a:pPr lvl="0"/>
            <a:r>
              <a:rPr lang="fr-CA" dirty="0"/>
              <a:t>Un homme doit prouver son amour à une femme.</a:t>
            </a:r>
            <a:endParaRPr lang="en-CA" dirty="0"/>
          </a:p>
          <a:p>
            <a:pPr lvl="0"/>
            <a:r>
              <a:rPr lang="fr-CA" dirty="0"/>
              <a:t>Le meilleur amour est le type d’amour ou on devient une meilleure personne grâce à son partenaire.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Devoirs: </a:t>
            </a:r>
            <a:r>
              <a:rPr lang="en-US" dirty="0" err="1" smtClean="0"/>
              <a:t>écrivez</a:t>
            </a:r>
            <a:r>
              <a:rPr lang="en-US" dirty="0" smtClean="0"/>
              <a:t> un </a:t>
            </a:r>
            <a:r>
              <a:rPr lang="en-US" dirty="0" err="1" smtClean="0">
                <a:solidFill>
                  <a:srgbClr val="F5E4A9"/>
                </a:solidFill>
              </a:rPr>
              <a:t>paragraphe</a:t>
            </a:r>
            <a:r>
              <a:rPr lang="en-US" dirty="0" smtClean="0">
                <a:solidFill>
                  <a:srgbClr val="F5E4A9"/>
                </a:solidFill>
              </a:rPr>
              <a:t> </a:t>
            </a:r>
            <a:r>
              <a:rPr lang="en-US" dirty="0" smtClean="0"/>
              <a:t>pour </a:t>
            </a:r>
            <a:r>
              <a:rPr lang="en-US" dirty="0" err="1" smtClean="0"/>
              <a:t>répondre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is-IS" dirty="0" smtClean="0"/>
              <a:t>… (votre choix)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6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C2AAEE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1462</TotalTime>
  <Words>252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L’Histoire de  la littérature française</vt:lpstr>
      <vt:lpstr>La différence entre l’amour chevaleresque et l’amour courtois :</vt:lpstr>
      <vt:lpstr>Les Devoirs: écrivez un paragraphe pour répondre à… (votre choix à suivre)</vt:lpstr>
      <vt:lpstr>Les Devoirs: écrivez un paragraphe pour répondre à… (votre choix)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L’Histoire de  la littérature française</dc:title>
  <dc:creator>Christopher Levy</dc:creator>
  <cp:lastModifiedBy>Levy, Jennifer (9309)</cp:lastModifiedBy>
  <cp:revision>50</cp:revision>
  <dcterms:created xsi:type="dcterms:W3CDTF">2016-04-17T00:52:51Z</dcterms:created>
  <dcterms:modified xsi:type="dcterms:W3CDTF">2016-05-10T13:21:54Z</dcterms:modified>
</cp:coreProperties>
</file>